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4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6"/>
    <p:restoredTop sz="94709"/>
  </p:normalViewPr>
  <p:slideViewPr>
    <p:cSldViewPr snapToGrid="0" snapToObjects="1">
      <p:cViewPr>
        <p:scale>
          <a:sx n="100" d="100"/>
          <a:sy n="100" d="100"/>
        </p:scale>
        <p:origin x="4328" y="2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FA240-BB34-4CB5-888B-665A85340A1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347022A-9F72-4171-83B6-1E077DA47674}">
      <dgm:prSet/>
      <dgm:spPr/>
      <dgm:t>
        <a:bodyPr/>
        <a:lstStyle/>
        <a:p>
          <a:pPr>
            <a:defRPr cap="all"/>
          </a:pPr>
          <a:r>
            <a:rPr lang="en-US"/>
            <a:t>• Neues System erfolgreich live gegangen</a:t>
          </a:r>
        </a:p>
      </dgm:t>
    </dgm:pt>
    <dgm:pt modelId="{EFD8A3EC-2EB1-4DBE-B555-4C0149C3E1B4}" type="parTrans" cxnId="{FA8DD547-B33B-45D9-B277-210826303D6B}">
      <dgm:prSet/>
      <dgm:spPr/>
      <dgm:t>
        <a:bodyPr/>
        <a:lstStyle/>
        <a:p>
          <a:endParaRPr lang="en-US"/>
        </a:p>
      </dgm:t>
    </dgm:pt>
    <dgm:pt modelId="{BF6A2F96-1180-4E04-953B-6FB241C7C9F5}" type="sibTrans" cxnId="{FA8DD547-B33B-45D9-B277-210826303D6B}">
      <dgm:prSet/>
      <dgm:spPr/>
      <dgm:t>
        <a:bodyPr/>
        <a:lstStyle/>
        <a:p>
          <a:endParaRPr lang="en-US"/>
        </a:p>
      </dgm:t>
    </dgm:pt>
    <dgm:pt modelId="{77FDBE4D-9083-42E9-91F0-DEF1684E37BA}">
      <dgm:prSet/>
      <dgm:spPr/>
      <dgm:t>
        <a:bodyPr/>
        <a:lstStyle/>
        <a:p>
          <a:pPr>
            <a:defRPr cap="all"/>
          </a:pPr>
          <a:r>
            <a:rPr lang="en-US"/>
            <a:t>• Erste Orders laufen stabil durch</a:t>
          </a:r>
        </a:p>
      </dgm:t>
    </dgm:pt>
    <dgm:pt modelId="{38D157F3-F51F-44A1-A044-A4F4700E1BCC}" type="parTrans" cxnId="{5D8B19B3-F47F-47E9-A3B4-E4639F368861}">
      <dgm:prSet/>
      <dgm:spPr/>
      <dgm:t>
        <a:bodyPr/>
        <a:lstStyle/>
        <a:p>
          <a:endParaRPr lang="en-US"/>
        </a:p>
      </dgm:t>
    </dgm:pt>
    <dgm:pt modelId="{B108D683-5BBB-4672-9718-DD880B8AAABE}" type="sibTrans" cxnId="{5D8B19B3-F47F-47E9-A3B4-E4639F368861}">
      <dgm:prSet/>
      <dgm:spPr/>
      <dgm:t>
        <a:bodyPr/>
        <a:lstStyle/>
        <a:p>
          <a:endParaRPr lang="en-US"/>
        </a:p>
      </dgm:t>
    </dgm:pt>
    <dgm:pt modelId="{93D44784-1298-4F54-8B1B-BCA6CF9055B8}">
      <dgm:prSet/>
      <dgm:spPr/>
      <dgm:t>
        <a:bodyPr/>
        <a:lstStyle/>
        <a:p>
          <a:pPr>
            <a:defRPr cap="all"/>
          </a:pPr>
          <a:r>
            <a:rPr lang="en-US"/>
            <a:t>• Wichtiger Grundstein für Skalierung gelegt</a:t>
          </a:r>
        </a:p>
      </dgm:t>
    </dgm:pt>
    <dgm:pt modelId="{79A2CEAF-2D71-4F4B-AAD0-5EFB8BCDCD0F}" type="parTrans" cxnId="{0DBEE2F2-47CE-4362-9DB6-1EE1F0AAD7D6}">
      <dgm:prSet/>
      <dgm:spPr/>
      <dgm:t>
        <a:bodyPr/>
        <a:lstStyle/>
        <a:p>
          <a:endParaRPr lang="en-US"/>
        </a:p>
      </dgm:t>
    </dgm:pt>
    <dgm:pt modelId="{A32CE266-B483-4016-B872-7A22D987A64A}" type="sibTrans" cxnId="{0DBEE2F2-47CE-4362-9DB6-1EE1F0AAD7D6}">
      <dgm:prSet/>
      <dgm:spPr/>
      <dgm:t>
        <a:bodyPr/>
        <a:lstStyle/>
        <a:p>
          <a:endParaRPr lang="en-US"/>
        </a:p>
      </dgm:t>
    </dgm:pt>
    <dgm:pt modelId="{98B18632-9700-41E9-83BD-157E7DB262C9}" type="pres">
      <dgm:prSet presAssocID="{D45FA240-BB34-4CB5-888B-665A85340A16}" presName="root" presStyleCnt="0">
        <dgm:presLayoutVars>
          <dgm:dir/>
          <dgm:resizeHandles val="exact"/>
        </dgm:presLayoutVars>
      </dgm:prSet>
      <dgm:spPr/>
    </dgm:pt>
    <dgm:pt modelId="{07AA14C4-04FF-424A-8E14-F205B6FB7C80}" type="pres">
      <dgm:prSet presAssocID="{B347022A-9F72-4171-83B6-1E077DA47674}" presName="compNode" presStyleCnt="0"/>
      <dgm:spPr/>
    </dgm:pt>
    <dgm:pt modelId="{0D251D30-EFD9-4627-88EF-C83CE7525BD5}" type="pres">
      <dgm:prSet presAssocID="{B347022A-9F72-4171-83B6-1E077DA47674}" presName="iconBgRect" presStyleLbl="bgShp" presStyleIdx="0" presStyleCnt="3"/>
      <dgm:spPr/>
    </dgm:pt>
    <dgm:pt modelId="{4E1090E5-39CD-4498-A880-BA07BAA5B5D7}" type="pres">
      <dgm:prSet presAssocID="{B347022A-9F72-4171-83B6-1E077DA476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nüband"/>
        </a:ext>
      </dgm:extLst>
    </dgm:pt>
    <dgm:pt modelId="{BA8825F6-AF03-4758-B70A-649BC504E0C4}" type="pres">
      <dgm:prSet presAssocID="{B347022A-9F72-4171-83B6-1E077DA47674}" presName="spaceRect" presStyleCnt="0"/>
      <dgm:spPr/>
    </dgm:pt>
    <dgm:pt modelId="{A9CCF5B7-5B6A-4740-926D-CED6360A090F}" type="pres">
      <dgm:prSet presAssocID="{B347022A-9F72-4171-83B6-1E077DA47674}" presName="textRect" presStyleLbl="revTx" presStyleIdx="0" presStyleCnt="3">
        <dgm:presLayoutVars>
          <dgm:chMax val="1"/>
          <dgm:chPref val="1"/>
        </dgm:presLayoutVars>
      </dgm:prSet>
      <dgm:spPr/>
    </dgm:pt>
    <dgm:pt modelId="{804258D6-20C4-44DF-AE13-430587DA0DB9}" type="pres">
      <dgm:prSet presAssocID="{BF6A2F96-1180-4E04-953B-6FB241C7C9F5}" presName="sibTrans" presStyleCnt="0"/>
      <dgm:spPr/>
    </dgm:pt>
    <dgm:pt modelId="{39D76E09-760C-44B4-BF2C-116BFEC83A6C}" type="pres">
      <dgm:prSet presAssocID="{77FDBE4D-9083-42E9-91F0-DEF1684E37BA}" presName="compNode" presStyleCnt="0"/>
      <dgm:spPr/>
    </dgm:pt>
    <dgm:pt modelId="{BA44F8E0-3807-4594-B6DD-ADF1AD8AE9E4}" type="pres">
      <dgm:prSet presAssocID="{77FDBE4D-9083-42E9-91F0-DEF1684E37BA}" presName="iconBgRect" presStyleLbl="bgShp" presStyleIdx="1" presStyleCnt="3"/>
      <dgm:spPr/>
    </dgm:pt>
    <dgm:pt modelId="{CA191F9E-169A-45B9-8122-84D3AD2C3F8C}" type="pres">
      <dgm:prSet presAssocID="{77FDBE4D-9083-42E9-91F0-DEF1684E37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abbeln"/>
        </a:ext>
      </dgm:extLst>
    </dgm:pt>
    <dgm:pt modelId="{99B6D103-4228-4E82-9FDD-CB0979E18C1A}" type="pres">
      <dgm:prSet presAssocID="{77FDBE4D-9083-42E9-91F0-DEF1684E37BA}" presName="spaceRect" presStyleCnt="0"/>
      <dgm:spPr/>
    </dgm:pt>
    <dgm:pt modelId="{6A01234A-33DD-4AF7-8E42-0BE58B38F347}" type="pres">
      <dgm:prSet presAssocID="{77FDBE4D-9083-42E9-91F0-DEF1684E37BA}" presName="textRect" presStyleLbl="revTx" presStyleIdx="1" presStyleCnt="3">
        <dgm:presLayoutVars>
          <dgm:chMax val="1"/>
          <dgm:chPref val="1"/>
        </dgm:presLayoutVars>
      </dgm:prSet>
      <dgm:spPr/>
    </dgm:pt>
    <dgm:pt modelId="{5E51715F-E85C-4EA3-9F98-20AC3C59079F}" type="pres">
      <dgm:prSet presAssocID="{B108D683-5BBB-4672-9718-DD880B8AAABE}" presName="sibTrans" presStyleCnt="0"/>
      <dgm:spPr/>
    </dgm:pt>
    <dgm:pt modelId="{43B0307F-D0B7-4E0A-B317-C491469EED81}" type="pres">
      <dgm:prSet presAssocID="{93D44784-1298-4F54-8B1B-BCA6CF9055B8}" presName="compNode" presStyleCnt="0"/>
      <dgm:spPr/>
    </dgm:pt>
    <dgm:pt modelId="{6EB9A685-CEC3-4EC6-9A47-B909067E04DB}" type="pres">
      <dgm:prSet presAssocID="{93D44784-1298-4F54-8B1B-BCA6CF9055B8}" presName="iconBgRect" presStyleLbl="bgShp" presStyleIdx="2" presStyleCnt="3"/>
      <dgm:spPr/>
    </dgm:pt>
    <dgm:pt modelId="{24A197AD-A548-48B1-BE3F-2951163E59C0}" type="pres">
      <dgm:prSet presAssocID="{93D44784-1298-4F54-8B1B-BCA6CF9055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chlag"/>
        </a:ext>
      </dgm:extLst>
    </dgm:pt>
    <dgm:pt modelId="{E08134F4-24D3-4969-8F61-926969538759}" type="pres">
      <dgm:prSet presAssocID="{93D44784-1298-4F54-8B1B-BCA6CF9055B8}" presName="spaceRect" presStyleCnt="0"/>
      <dgm:spPr/>
    </dgm:pt>
    <dgm:pt modelId="{2EE29BA7-4398-483A-A89A-31D33890A6AB}" type="pres">
      <dgm:prSet presAssocID="{93D44784-1298-4F54-8B1B-BCA6CF9055B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A8DD547-B33B-45D9-B277-210826303D6B}" srcId="{D45FA240-BB34-4CB5-888B-665A85340A16}" destId="{B347022A-9F72-4171-83B6-1E077DA47674}" srcOrd="0" destOrd="0" parTransId="{EFD8A3EC-2EB1-4DBE-B555-4C0149C3E1B4}" sibTransId="{BF6A2F96-1180-4E04-953B-6FB241C7C9F5}"/>
    <dgm:cxn modelId="{58EBF858-632F-426F-AA76-1C1E825FFAF2}" type="presOf" srcId="{77FDBE4D-9083-42E9-91F0-DEF1684E37BA}" destId="{6A01234A-33DD-4AF7-8E42-0BE58B38F347}" srcOrd="0" destOrd="0" presId="urn:microsoft.com/office/officeart/2018/5/layout/IconCircleLabelList"/>
    <dgm:cxn modelId="{766AB9AB-CD95-4A31-9889-57014DA77926}" type="presOf" srcId="{93D44784-1298-4F54-8B1B-BCA6CF9055B8}" destId="{2EE29BA7-4398-483A-A89A-31D33890A6AB}" srcOrd="0" destOrd="0" presId="urn:microsoft.com/office/officeart/2018/5/layout/IconCircleLabelList"/>
    <dgm:cxn modelId="{5D8B19B3-F47F-47E9-A3B4-E4639F368861}" srcId="{D45FA240-BB34-4CB5-888B-665A85340A16}" destId="{77FDBE4D-9083-42E9-91F0-DEF1684E37BA}" srcOrd="1" destOrd="0" parTransId="{38D157F3-F51F-44A1-A044-A4F4700E1BCC}" sibTransId="{B108D683-5BBB-4672-9718-DD880B8AAABE}"/>
    <dgm:cxn modelId="{7B7182B9-6BAB-445C-9397-8110674E7FA1}" type="presOf" srcId="{D45FA240-BB34-4CB5-888B-665A85340A16}" destId="{98B18632-9700-41E9-83BD-157E7DB262C9}" srcOrd="0" destOrd="0" presId="urn:microsoft.com/office/officeart/2018/5/layout/IconCircleLabelList"/>
    <dgm:cxn modelId="{D28A9EEA-B3F7-47E6-A697-0BA217E1DE86}" type="presOf" srcId="{B347022A-9F72-4171-83B6-1E077DA47674}" destId="{A9CCF5B7-5B6A-4740-926D-CED6360A090F}" srcOrd="0" destOrd="0" presId="urn:microsoft.com/office/officeart/2018/5/layout/IconCircleLabelList"/>
    <dgm:cxn modelId="{0DBEE2F2-47CE-4362-9DB6-1EE1F0AAD7D6}" srcId="{D45FA240-BB34-4CB5-888B-665A85340A16}" destId="{93D44784-1298-4F54-8B1B-BCA6CF9055B8}" srcOrd="2" destOrd="0" parTransId="{79A2CEAF-2D71-4F4B-AAD0-5EFB8BCDCD0F}" sibTransId="{A32CE266-B483-4016-B872-7A22D987A64A}"/>
    <dgm:cxn modelId="{4EEEC403-22F2-4881-88DA-29CBF32819AF}" type="presParOf" srcId="{98B18632-9700-41E9-83BD-157E7DB262C9}" destId="{07AA14C4-04FF-424A-8E14-F205B6FB7C80}" srcOrd="0" destOrd="0" presId="urn:microsoft.com/office/officeart/2018/5/layout/IconCircleLabelList"/>
    <dgm:cxn modelId="{0FE012C3-714C-4464-A6DD-28658042BB61}" type="presParOf" srcId="{07AA14C4-04FF-424A-8E14-F205B6FB7C80}" destId="{0D251D30-EFD9-4627-88EF-C83CE7525BD5}" srcOrd="0" destOrd="0" presId="urn:microsoft.com/office/officeart/2018/5/layout/IconCircleLabelList"/>
    <dgm:cxn modelId="{FC3FA47B-D0B8-4E67-A67A-6E8FC09388F9}" type="presParOf" srcId="{07AA14C4-04FF-424A-8E14-F205B6FB7C80}" destId="{4E1090E5-39CD-4498-A880-BA07BAA5B5D7}" srcOrd="1" destOrd="0" presId="urn:microsoft.com/office/officeart/2018/5/layout/IconCircleLabelList"/>
    <dgm:cxn modelId="{68110612-4B33-4EAB-9AB3-B648F24E9ED4}" type="presParOf" srcId="{07AA14C4-04FF-424A-8E14-F205B6FB7C80}" destId="{BA8825F6-AF03-4758-B70A-649BC504E0C4}" srcOrd="2" destOrd="0" presId="urn:microsoft.com/office/officeart/2018/5/layout/IconCircleLabelList"/>
    <dgm:cxn modelId="{FF799879-2000-492B-8661-998BE28DCC06}" type="presParOf" srcId="{07AA14C4-04FF-424A-8E14-F205B6FB7C80}" destId="{A9CCF5B7-5B6A-4740-926D-CED6360A090F}" srcOrd="3" destOrd="0" presId="urn:microsoft.com/office/officeart/2018/5/layout/IconCircleLabelList"/>
    <dgm:cxn modelId="{9FDE7572-92F3-40F6-983D-878AE5065E9F}" type="presParOf" srcId="{98B18632-9700-41E9-83BD-157E7DB262C9}" destId="{804258D6-20C4-44DF-AE13-430587DA0DB9}" srcOrd="1" destOrd="0" presId="urn:microsoft.com/office/officeart/2018/5/layout/IconCircleLabelList"/>
    <dgm:cxn modelId="{129F6D2C-F25B-453F-8141-17147ADA22AB}" type="presParOf" srcId="{98B18632-9700-41E9-83BD-157E7DB262C9}" destId="{39D76E09-760C-44B4-BF2C-116BFEC83A6C}" srcOrd="2" destOrd="0" presId="urn:microsoft.com/office/officeart/2018/5/layout/IconCircleLabelList"/>
    <dgm:cxn modelId="{27E6E867-E4AF-4185-A0C9-C6BA8BF1DE52}" type="presParOf" srcId="{39D76E09-760C-44B4-BF2C-116BFEC83A6C}" destId="{BA44F8E0-3807-4594-B6DD-ADF1AD8AE9E4}" srcOrd="0" destOrd="0" presId="urn:microsoft.com/office/officeart/2018/5/layout/IconCircleLabelList"/>
    <dgm:cxn modelId="{9761BA71-9EF3-4CAA-9838-19521CB57E52}" type="presParOf" srcId="{39D76E09-760C-44B4-BF2C-116BFEC83A6C}" destId="{CA191F9E-169A-45B9-8122-84D3AD2C3F8C}" srcOrd="1" destOrd="0" presId="urn:microsoft.com/office/officeart/2018/5/layout/IconCircleLabelList"/>
    <dgm:cxn modelId="{CCA9BAB2-D1C2-4D18-AE26-2BAF91BD7115}" type="presParOf" srcId="{39D76E09-760C-44B4-BF2C-116BFEC83A6C}" destId="{99B6D103-4228-4E82-9FDD-CB0979E18C1A}" srcOrd="2" destOrd="0" presId="urn:microsoft.com/office/officeart/2018/5/layout/IconCircleLabelList"/>
    <dgm:cxn modelId="{B6D149D8-0AC5-48BC-AFED-32C32FE05B1C}" type="presParOf" srcId="{39D76E09-760C-44B4-BF2C-116BFEC83A6C}" destId="{6A01234A-33DD-4AF7-8E42-0BE58B38F347}" srcOrd="3" destOrd="0" presId="urn:microsoft.com/office/officeart/2018/5/layout/IconCircleLabelList"/>
    <dgm:cxn modelId="{F53A8512-F23B-4037-900E-71CEC6CEA9A8}" type="presParOf" srcId="{98B18632-9700-41E9-83BD-157E7DB262C9}" destId="{5E51715F-E85C-4EA3-9F98-20AC3C59079F}" srcOrd="3" destOrd="0" presId="urn:microsoft.com/office/officeart/2018/5/layout/IconCircleLabelList"/>
    <dgm:cxn modelId="{D8526E79-18E3-4604-B4F9-A801E346F436}" type="presParOf" srcId="{98B18632-9700-41E9-83BD-157E7DB262C9}" destId="{43B0307F-D0B7-4E0A-B317-C491469EED81}" srcOrd="4" destOrd="0" presId="urn:microsoft.com/office/officeart/2018/5/layout/IconCircleLabelList"/>
    <dgm:cxn modelId="{D4D666CA-6365-4C65-B167-314B7C7D6C51}" type="presParOf" srcId="{43B0307F-D0B7-4E0A-B317-C491469EED81}" destId="{6EB9A685-CEC3-4EC6-9A47-B909067E04DB}" srcOrd="0" destOrd="0" presId="urn:microsoft.com/office/officeart/2018/5/layout/IconCircleLabelList"/>
    <dgm:cxn modelId="{98F27964-C5E5-4439-AF81-69EEA4717DEC}" type="presParOf" srcId="{43B0307F-D0B7-4E0A-B317-C491469EED81}" destId="{24A197AD-A548-48B1-BE3F-2951163E59C0}" srcOrd="1" destOrd="0" presId="urn:microsoft.com/office/officeart/2018/5/layout/IconCircleLabelList"/>
    <dgm:cxn modelId="{09D25CE3-48F8-4BC1-8FE7-F73AA58F4AF3}" type="presParOf" srcId="{43B0307F-D0B7-4E0A-B317-C491469EED81}" destId="{E08134F4-24D3-4969-8F61-926969538759}" srcOrd="2" destOrd="0" presId="urn:microsoft.com/office/officeart/2018/5/layout/IconCircleLabelList"/>
    <dgm:cxn modelId="{480713C4-BDFC-4982-BB9A-B000E6DD6EC1}" type="presParOf" srcId="{43B0307F-D0B7-4E0A-B317-C491469EED81}" destId="{2EE29BA7-4398-483A-A89A-31D33890A6A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D3BBA-6DBE-4C5B-815D-1895F2FBCDB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62FD77-FF9D-43B1-B7DD-F0E40CB0B70B}">
      <dgm:prSet/>
      <dgm:spPr/>
      <dgm:t>
        <a:bodyPr/>
        <a:lstStyle/>
        <a:p>
          <a:r>
            <a:rPr lang="en-US"/>
            <a:t>• Neue Möglichkeit PDF-Reports in HTML umzuwandeln</a:t>
          </a:r>
        </a:p>
      </dgm:t>
    </dgm:pt>
    <dgm:pt modelId="{8A8CCFA0-2DC9-4799-9AE5-50F223F6B61A}" type="parTrans" cxnId="{B5215741-3CBD-403D-972A-34766AB3E634}">
      <dgm:prSet/>
      <dgm:spPr/>
      <dgm:t>
        <a:bodyPr/>
        <a:lstStyle/>
        <a:p>
          <a:endParaRPr lang="en-US"/>
        </a:p>
      </dgm:t>
    </dgm:pt>
    <dgm:pt modelId="{8836C8CD-CC74-4659-B54D-8925DBFBB9D5}" type="sibTrans" cxnId="{B5215741-3CBD-403D-972A-34766AB3E634}">
      <dgm:prSet/>
      <dgm:spPr/>
      <dgm:t>
        <a:bodyPr/>
        <a:lstStyle/>
        <a:p>
          <a:endParaRPr lang="en-US"/>
        </a:p>
      </dgm:t>
    </dgm:pt>
    <dgm:pt modelId="{1452A8C1-DE95-41CC-A56A-A6C8240B8B47}">
      <dgm:prSet/>
      <dgm:spPr/>
      <dgm:t>
        <a:bodyPr/>
        <a:lstStyle/>
        <a:p>
          <a:r>
            <a:rPr lang="en-US"/>
            <a:t>• Optimale Darstellung auf PC, Tablet &amp; Mobile</a:t>
          </a:r>
        </a:p>
      </dgm:t>
    </dgm:pt>
    <dgm:pt modelId="{A22C4E99-8942-4981-863E-C9ED6D6BFC92}" type="parTrans" cxnId="{99883D42-F275-4BF7-93F0-3EE18B345A49}">
      <dgm:prSet/>
      <dgm:spPr/>
      <dgm:t>
        <a:bodyPr/>
        <a:lstStyle/>
        <a:p>
          <a:endParaRPr lang="en-US"/>
        </a:p>
      </dgm:t>
    </dgm:pt>
    <dgm:pt modelId="{8D1DFF5B-0BC4-4A40-9AE3-328667A7B358}" type="sibTrans" cxnId="{99883D42-F275-4BF7-93F0-3EE18B345A49}">
      <dgm:prSet/>
      <dgm:spPr/>
      <dgm:t>
        <a:bodyPr/>
        <a:lstStyle/>
        <a:p>
          <a:endParaRPr lang="en-US"/>
        </a:p>
      </dgm:t>
    </dgm:pt>
    <dgm:pt modelId="{7A94FA01-6E98-485D-94CC-35EE9F9D4CF7}">
      <dgm:prSet/>
      <dgm:spPr/>
      <dgm:t>
        <a:bodyPr/>
        <a:lstStyle/>
        <a:p>
          <a:r>
            <a:rPr lang="en-US"/>
            <a:t>• Deutlich verbesserte User Experience</a:t>
          </a:r>
        </a:p>
      </dgm:t>
    </dgm:pt>
    <dgm:pt modelId="{5CC4DC8B-D751-4E0E-8C64-175B31C5843D}" type="parTrans" cxnId="{97D7BFB8-E293-47AF-8B08-0CC1A1130E7B}">
      <dgm:prSet/>
      <dgm:spPr/>
      <dgm:t>
        <a:bodyPr/>
        <a:lstStyle/>
        <a:p>
          <a:endParaRPr lang="en-US"/>
        </a:p>
      </dgm:t>
    </dgm:pt>
    <dgm:pt modelId="{F72D3AE4-9D64-4F87-A8B8-E111838FE6DC}" type="sibTrans" cxnId="{97D7BFB8-E293-47AF-8B08-0CC1A1130E7B}">
      <dgm:prSet/>
      <dgm:spPr/>
      <dgm:t>
        <a:bodyPr/>
        <a:lstStyle/>
        <a:p>
          <a:endParaRPr lang="en-US"/>
        </a:p>
      </dgm:t>
    </dgm:pt>
    <dgm:pt modelId="{292D270D-D7DD-4B8C-99AF-42FE714AD5C3}" type="pres">
      <dgm:prSet presAssocID="{E4BD3BBA-6DBE-4C5B-815D-1895F2FBCDB5}" presName="root" presStyleCnt="0">
        <dgm:presLayoutVars>
          <dgm:dir/>
          <dgm:resizeHandles val="exact"/>
        </dgm:presLayoutVars>
      </dgm:prSet>
      <dgm:spPr/>
    </dgm:pt>
    <dgm:pt modelId="{C057E424-3EA5-4651-AE64-C0DE9A435370}" type="pres">
      <dgm:prSet presAssocID="{4762FD77-FF9D-43B1-B7DD-F0E40CB0B70B}" presName="compNode" presStyleCnt="0"/>
      <dgm:spPr/>
    </dgm:pt>
    <dgm:pt modelId="{2CF88AD2-1809-49DF-8970-66616635A8D1}" type="pres">
      <dgm:prSet presAssocID="{4762FD77-FF9D-43B1-B7DD-F0E40CB0B7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2BA4ADD9-0858-47EB-8E5D-E6F9DAD1C52E}" type="pres">
      <dgm:prSet presAssocID="{4762FD77-FF9D-43B1-B7DD-F0E40CB0B70B}" presName="spaceRect" presStyleCnt="0"/>
      <dgm:spPr/>
    </dgm:pt>
    <dgm:pt modelId="{FAB443B3-D326-408E-A619-6280D43A6516}" type="pres">
      <dgm:prSet presAssocID="{4762FD77-FF9D-43B1-B7DD-F0E40CB0B70B}" presName="textRect" presStyleLbl="revTx" presStyleIdx="0" presStyleCnt="3">
        <dgm:presLayoutVars>
          <dgm:chMax val="1"/>
          <dgm:chPref val="1"/>
        </dgm:presLayoutVars>
      </dgm:prSet>
      <dgm:spPr/>
    </dgm:pt>
    <dgm:pt modelId="{D2001D1A-E78F-4DE8-BA0A-700E60FE8D76}" type="pres">
      <dgm:prSet presAssocID="{8836C8CD-CC74-4659-B54D-8925DBFBB9D5}" presName="sibTrans" presStyleCnt="0"/>
      <dgm:spPr/>
    </dgm:pt>
    <dgm:pt modelId="{F061F6BD-EAB7-4EAB-A6D9-41B47394A6EB}" type="pres">
      <dgm:prSet presAssocID="{1452A8C1-DE95-41CC-A56A-A6C8240B8B47}" presName="compNode" presStyleCnt="0"/>
      <dgm:spPr/>
    </dgm:pt>
    <dgm:pt modelId="{6C4BE16F-DC99-4E08-9303-CDA0B609E0C4}" type="pres">
      <dgm:prSet presAssocID="{1452A8C1-DE95-41CC-A56A-A6C8240B8B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E10991F6-3CC0-4F36-8C3C-924DD6D84E58}" type="pres">
      <dgm:prSet presAssocID="{1452A8C1-DE95-41CC-A56A-A6C8240B8B47}" presName="spaceRect" presStyleCnt="0"/>
      <dgm:spPr/>
    </dgm:pt>
    <dgm:pt modelId="{C985744B-07E7-48AE-8AB5-49B4316C3FC4}" type="pres">
      <dgm:prSet presAssocID="{1452A8C1-DE95-41CC-A56A-A6C8240B8B47}" presName="textRect" presStyleLbl="revTx" presStyleIdx="1" presStyleCnt="3">
        <dgm:presLayoutVars>
          <dgm:chMax val="1"/>
          <dgm:chPref val="1"/>
        </dgm:presLayoutVars>
      </dgm:prSet>
      <dgm:spPr/>
    </dgm:pt>
    <dgm:pt modelId="{CE37341D-06F9-4A39-AF2C-6C56F4507AA9}" type="pres">
      <dgm:prSet presAssocID="{8D1DFF5B-0BC4-4A40-9AE3-328667A7B358}" presName="sibTrans" presStyleCnt="0"/>
      <dgm:spPr/>
    </dgm:pt>
    <dgm:pt modelId="{396A75AC-21FB-4AB5-9029-DBE1460AD10B}" type="pres">
      <dgm:prSet presAssocID="{7A94FA01-6E98-485D-94CC-35EE9F9D4CF7}" presName="compNode" presStyleCnt="0"/>
      <dgm:spPr/>
    </dgm:pt>
    <dgm:pt modelId="{68B45D2A-5AEC-4956-9431-CD25577004BC}" type="pres">
      <dgm:prSet presAssocID="{7A94FA01-6E98-485D-94CC-35EE9F9D4C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E0471D4A-8E90-4879-AAFE-00BE0EE7BB7F}" type="pres">
      <dgm:prSet presAssocID="{7A94FA01-6E98-485D-94CC-35EE9F9D4CF7}" presName="spaceRect" presStyleCnt="0"/>
      <dgm:spPr/>
    </dgm:pt>
    <dgm:pt modelId="{17902412-5E89-4A16-AC8B-AAF2C5C8CA20}" type="pres">
      <dgm:prSet presAssocID="{7A94FA01-6E98-485D-94CC-35EE9F9D4CF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5215741-3CBD-403D-972A-34766AB3E634}" srcId="{E4BD3BBA-6DBE-4C5B-815D-1895F2FBCDB5}" destId="{4762FD77-FF9D-43B1-B7DD-F0E40CB0B70B}" srcOrd="0" destOrd="0" parTransId="{8A8CCFA0-2DC9-4799-9AE5-50F223F6B61A}" sibTransId="{8836C8CD-CC74-4659-B54D-8925DBFBB9D5}"/>
    <dgm:cxn modelId="{99883D42-F275-4BF7-93F0-3EE18B345A49}" srcId="{E4BD3BBA-6DBE-4C5B-815D-1895F2FBCDB5}" destId="{1452A8C1-DE95-41CC-A56A-A6C8240B8B47}" srcOrd="1" destOrd="0" parTransId="{A22C4E99-8942-4981-863E-C9ED6D6BFC92}" sibTransId="{8D1DFF5B-0BC4-4A40-9AE3-328667A7B358}"/>
    <dgm:cxn modelId="{A5AAF290-3B9E-4751-9874-B1B85E7EBCE3}" type="presOf" srcId="{4762FD77-FF9D-43B1-B7DD-F0E40CB0B70B}" destId="{FAB443B3-D326-408E-A619-6280D43A6516}" srcOrd="0" destOrd="0" presId="urn:microsoft.com/office/officeart/2018/2/layout/IconLabelList"/>
    <dgm:cxn modelId="{B1607EA1-39AA-4852-9B98-05A8F0201B44}" type="presOf" srcId="{1452A8C1-DE95-41CC-A56A-A6C8240B8B47}" destId="{C985744B-07E7-48AE-8AB5-49B4316C3FC4}" srcOrd="0" destOrd="0" presId="urn:microsoft.com/office/officeart/2018/2/layout/IconLabelList"/>
    <dgm:cxn modelId="{145BFCA2-33FD-4B85-878C-CDC423BBC522}" type="presOf" srcId="{7A94FA01-6E98-485D-94CC-35EE9F9D4CF7}" destId="{17902412-5E89-4A16-AC8B-AAF2C5C8CA20}" srcOrd="0" destOrd="0" presId="urn:microsoft.com/office/officeart/2018/2/layout/IconLabelList"/>
    <dgm:cxn modelId="{A3EE51B3-886B-4BB4-A812-8BF6C3C676B6}" type="presOf" srcId="{E4BD3BBA-6DBE-4C5B-815D-1895F2FBCDB5}" destId="{292D270D-D7DD-4B8C-99AF-42FE714AD5C3}" srcOrd="0" destOrd="0" presId="urn:microsoft.com/office/officeart/2018/2/layout/IconLabelList"/>
    <dgm:cxn modelId="{97D7BFB8-E293-47AF-8B08-0CC1A1130E7B}" srcId="{E4BD3BBA-6DBE-4C5B-815D-1895F2FBCDB5}" destId="{7A94FA01-6E98-485D-94CC-35EE9F9D4CF7}" srcOrd="2" destOrd="0" parTransId="{5CC4DC8B-D751-4E0E-8C64-175B31C5843D}" sibTransId="{F72D3AE4-9D64-4F87-A8B8-E111838FE6DC}"/>
    <dgm:cxn modelId="{13A1F0E1-C77B-494D-8A53-1D6D3E80CA25}" type="presParOf" srcId="{292D270D-D7DD-4B8C-99AF-42FE714AD5C3}" destId="{C057E424-3EA5-4651-AE64-C0DE9A435370}" srcOrd="0" destOrd="0" presId="urn:microsoft.com/office/officeart/2018/2/layout/IconLabelList"/>
    <dgm:cxn modelId="{D19ADBB0-B520-43BF-BD1D-46AE4BFA7DEE}" type="presParOf" srcId="{C057E424-3EA5-4651-AE64-C0DE9A435370}" destId="{2CF88AD2-1809-49DF-8970-66616635A8D1}" srcOrd="0" destOrd="0" presId="urn:microsoft.com/office/officeart/2018/2/layout/IconLabelList"/>
    <dgm:cxn modelId="{82317CFF-FE48-46FF-B538-3A8975EDB911}" type="presParOf" srcId="{C057E424-3EA5-4651-AE64-C0DE9A435370}" destId="{2BA4ADD9-0858-47EB-8E5D-E6F9DAD1C52E}" srcOrd="1" destOrd="0" presId="urn:microsoft.com/office/officeart/2018/2/layout/IconLabelList"/>
    <dgm:cxn modelId="{1F6B788E-DF50-435C-85D2-D53E24C49CF5}" type="presParOf" srcId="{C057E424-3EA5-4651-AE64-C0DE9A435370}" destId="{FAB443B3-D326-408E-A619-6280D43A6516}" srcOrd="2" destOrd="0" presId="urn:microsoft.com/office/officeart/2018/2/layout/IconLabelList"/>
    <dgm:cxn modelId="{C0773B78-7D6A-457C-AD05-160A8D0B9AC1}" type="presParOf" srcId="{292D270D-D7DD-4B8C-99AF-42FE714AD5C3}" destId="{D2001D1A-E78F-4DE8-BA0A-700E60FE8D76}" srcOrd="1" destOrd="0" presId="urn:microsoft.com/office/officeart/2018/2/layout/IconLabelList"/>
    <dgm:cxn modelId="{C4C39DF9-22F2-4394-86B9-4F5F887780DD}" type="presParOf" srcId="{292D270D-D7DD-4B8C-99AF-42FE714AD5C3}" destId="{F061F6BD-EAB7-4EAB-A6D9-41B47394A6EB}" srcOrd="2" destOrd="0" presId="urn:microsoft.com/office/officeart/2018/2/layout/IconLabelList"/>
    <dgm:cxn modelId="{0180B19C-A4A7-4530-9B57-8EE0314DD3AF}" type="presParOf" srcId="{F061F6BD-EAB7-4EAB-A6D9-41B47394A6EB}" destId="{6C4BE16F-DC99-4E08-9303-CDA0B609E0C4}" srcOrd="0" destOrd="0" presId="urn:microsoft.com/office/officeart/2018/2/layout/IconLabelList"/>
    <dgm:cxn modelId="{0C310864-2301-4193-A07E-A814FC62B474}" type="presParOf" srcId="{F061F6BD-EAB7-4EAB-A6D9-41B47394A6EB}" destId="{E10991F6-3CC0-4F36-8C3C-924DD6D84E58}" srcOrd="1" destOrd="0" presId="urn:microsoft.com/office/officeart/2018/2/layout/IconLabelList"/>
    <dgm:cxn modelId="{E11C77E8-FA0B-4047-B014-CD51FE091121}" type="presParOf" srcId="{F061F6BD-EAB7-4EAB-A6D9-41B47394A6EB}" destId="{C985744B-07E7-48AE-8AB5-49B4316C3FC4}" srcOrd="2" destOrd="0" presId="urn:microsoft.com/office/officeart/2018/2/layout/IconLabelList"/>
    <dgm:cxn modelId="{45126F73-5527-4EDD-B352-5FC597749FDC}" type="presParOf" srcId="{292D270D-D7DD-4B8C-99AF-42FE714AD5C3}" destId="{CE37341D-06F9-4A39-AF2C-6C56F4507AA9}" srcOrd="3" destOrd="0" presId="urn:microsoft.com/office/officeart/2018/2/layout/IconLabelList"/>
    <dgm:cxn modelId="{B910B7F0-BCD3-44DC-AC7C-03827A33ADEB}" type="presParOf" srcId="{292D270D-D7DD-4B8C-99AF-42FE714AD5C3}" destId="{396A75AC-21FB-4AB5-9029-DBE1460AD10B}" srcOrd="4" destOrd="0" presId="urn:microsoft.com/office/officeart/2018/2/layout/IconLabelList"/>
    <dgm:cxn modelId="{1ED5F948-D3FA-4892-AA5F-76413CBE32FE}" type="presParOf" srcId="{396A75AC-21FB-4AB5-9029-DBE1460AD10B}" destId="{68B45D2A-5AEC-4956-9431-CD25577004BC}" srcOrd="0" destOrd="0" presId="urn:microsoft.com/office/officeart/2018/2/layout/IconLabelList"/>
    <dgm:cxn modelId="{27D9A1A0-E5EB-4C1B-89EA-BD670804DD27}" type="presParOf" srcId="{396A75AC-21FB-4AB5-9029-DBE1460AD10B}" destId="{E0471D4A-8E90-4879-AAFE-00BE0EE7BB7F}" srcOrd="1" destOrd="0" presId="urn:microsoft.com/office/officeart/2018/2/layout/IconLabelList"/>
    <dgm:cxn modelId="{A9527071-517C-46EC-AE8C-081F5D5E173C}" type="presParOf" srcId="{396A75AC-21FB-4AB5-9029-DBE1460AD10B}" destId="{17902412-5E89-4A16-AC8B-AAF2C5C8CA2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44DE1A-DAC7-4BD4-98ED-0A29194462A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7D654AD-BEE7-41B4-8A8E-5D997E63BE98}">
      <dgm:prSet/>
      <dgm:spPr/>
      <dgm:t>
        <a:bodyPr/>
        <a:lstStyle/>
        <a:p>
          <a:pPr>
            <a:defRPr cap="all"/>
          </a:pPr>
          <a:r>
            <a:rPr lang="en-US"/>
            <a:t>• Massives Content-Update umgesetzt</a:t>
          </a:r>
        </a:p>
      </dgm:t>
    </dgm:pt>
    <dgm:pt modelId="{FA8303AF-686E-43FA-BA4F-8DABE7C9EC07}" type="parTrans" cxnId="{4976EB9D-9C28-4E24-A63E-607C5CE4E8AC}">
      <dgm:prSet/>
      <dgm:spPr/>
      <dgm:t>
        <a:bodyPr/>
        <a:lstStyle/>
        <a:p>
          <a:endParaRPr lang="en-US"/>
        </a:p>
      </dgm:t>
    </dgm:pt>
    <dgm:pt modelId="{B6F09AA7-0C5D-4177-AE9D-188B0A878326}" type="sibTrans" cxnId="{4976EB9D-9C28-4E24-A63E-607C5CE4E8AC}">
      <dgm:prSet/>
      <dgm:spPr/>
      <dgm:t>
        <a:bodyPr/>
        <a:lstStyle/>
        <a:p>
          <a:endParaRPr lang="en-US"/>
        </a:p>
      </dgm:t>
    </dgm:pt>
    <dgm:pt modelId="{EF0ACBFA-BDC4-4623-ACB8-1069F1614563}">
      <dgm:prSet/>
      <dgm:spPr/>
      <dgm:t>
        <a:bodyPr/>
        <a:lstStyle/>
        <a:p>
          <a:pPr>
            <a:defRPr cap="all"/>
          </a:pPr>
          <a:r>
            <a:rPr lang="en-US"/>
            <a:t>• Fokus auf echten Mehrwert statt nur Inhalte</a:t>
          </a:r>
        </a:p>
      </dgm:t>
    </dgm:pt>
    <dgm:pt modelId="{7745FAA5-2B93-4AF5-9F36-18CDDCE87923}" type="parTrans" cxnId="{7A9BC6DF-18BA-44B0-8D94-835CF13EF1B5}">
      <dgm:prSet/>
      <dgm:spPr/>
      <dgm:t>
        <a:bodyPr/>
        <a:lstStyle/>
        <a:p>
          <a:endParaRPr lang="en-US"/>
        </a:p>
      </dgm:t>
    </dgm:pt>
    <dgm:pt modelId="{FACF41E3-7555-4593-B44F-3CD8ADF93BD7}" type="sibTrans" cxnId="{7A9BC6DF-18BA-44B0-8D94-835CF13EF1B5}">
      <dgm:prSet/>
      <dgm:spPr/>
      <dgm:t>
        <a:bodyPr/>
        <a:lstStyle/>
        <a:p>
          <a:endParaRPr lang="en-US"/>
        </a:p>
      </dgm:t>
    </dgm:pt>
    <dgm:pt modelId="{8831DA64-E079-47B3-911F-779E3A75C7A0}">
      <dgm:prSet/>
      <dgm:spPr/>
      <dgm:t>
        <a:bodyPr/>
        <a:lstStyle/>
        <a:p>
          <a:pPr>
            <a:defRPr cap="all"/>
          </a:pPr>
          <a:r>
            <a:rPr lang="en-US"/>
            <a:t>• Grundlage für nachhaltigen organischen Traffic</a:t>
          </a:r>
        </a:p>
      </dgm:t>
    </dgm:pt>
    <dgm:pt modelId="{1FA11956-D471-494B-BE5B-0FB22D228ED5}" type="parTrans" cxnId="{8223C8F2-C665-453D-A557-326E1E15A1FC}">
      <dgm:prSet/>
      <dgm:spPr/>
      <dgm:t>
        <a:bodyPr/>
        <a:lstStyle/>
        <a:p>
          <a:endParaRPr lang="en-US"/>
        </a:p>
      </dgm:t>
    </dgm:pt>
    <dgm:pt modelId="{0C0FD87A-E28E-4132-8FD3-3BFF51C5FA17}" type="sibTrans" cxnId="{8223C8F2-C665-453D-A557-326E1E15A1FC}">
      <dgm:prSet/>
      <dgm:spPr/>
      <dgm:t>
        <a:bodyPr/>
        <a:lstStyle/>
        <a:p>
          <a:endParaRPr lang="en-US"/>
        </a:p>
      </dgm:t>
    </dgm:pt>
    <dgm:pt modelId="{1511B8EA-6E64-40D5-8D29-DAE1EB2B2EDB}" type="pres">
      <dgm:prSet presAssocID="{9D44DE1A-DAC7-4BD4-98ED-0A29194462A2}" presName="root" presStyleCnt="0">
        <dgm:presLayoutVars>
          <dgm:dir/>
          <dgm:resizeHandles val="exact"/>
        </dgm:presLayoutVars>
      </dgm:prSet>
      <dgm:spPr/>
    </dgm:pt>
    <dgm:pt modelId="{3D158D91-8D9B-43A3-AA1E-65F82A009B8B}" type="pres">
      <dgm:prSet presAssocID="{67D654AD-BEE7-41B4-8A8E-5D997E63BE98}" presName="compNode" presStyleCnt="0"/>
      <dgm:spPr/>
    </dgm:pt>
    <dgm:pt modelId="{D9CF66BC-87AC-4E07-A814-D728CF917DC2}" type="pres">
      <dgm:prSet presAssocID="{67D654AD-BEE7-41B4-8A8E-5D997E63BE98}" presName="iconBgRect" presStyleLbl="bgShp" presStyleIdx="0" presStyleCnt="3"/>
      <dgm:spPr/>
    </dgm:pt>
    <dgm:pt modelId="{0C700E84-176F-4D05-B053-3A4E447AA953}" type="pres">
      <dgm:prSet presAssocID="{67D654AD-BEE7-41B4-8A8E-5D997E63BE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tertitel"/>
        </a:ext>
      </dgm:extLst>
    </dgm:pt>
    <dgm:pt modelId="{3B7D89B6-0EEB-4055-9324-866E803300D9}" type="pres">
      <dgm:prSet presAssocID="{67D654AD-BEE7-41B4-8A8E-5D997E63BE98}" presName="spaceRect" presStyleCnt="0"/>
      <dgm:spPr/>
    </dgm:pt>
    <dgm:pt modelId="{51224E09-7CCC-4338-B130-79C5A2E45F71}" type="pres">
      <dgm:prSet presAssocID="{67D654AD-BEE7-41B4-8A8E-5D997E63BE98}" presName="textRect" presStyleLbl="revTx" presStyleIdx="0" presStyleCnt="3">
        <dgm:presLayoutVars>
          <dgm:chMax val="1"/>
          <dgm:chPref val="1"/>
        </dgm:presLayoutVars>
      </dgm:prSet>
      <dgm:spPr/>
    </dgm:pt>
    <dgm:pt modelId="{FCD6F235-2111-4551-BC06-B69FC8B69F11}" type="pres">
      <dgm:prSet presAssocID="{B6F09AA7-0C5D-4177-AE9D-188B0A878326}" presName="sibTrans" presStyleCnt="0"/>
      <dgm:spPr/>
    </dgm:pt>
    <dgm:pt modelId="{BD510DDD-93D3-458A-8192-7FBDABB747DD}" type="pres">
      <dgm:prSet presAssocID="{EF0ACBFA-BDC4-4623-ACB8-1069F1614563}" presName="compNode" presStyleCnt="0"/>
      <dgm:spPr/>
    </dgm:pt>
    <dgm:pt modelId="{9D488258-F4ED-4EBD-B36C-0F25592B1A6C}" type="pres">
      <dgm:prSet presAssocID="{EF0ACBFA-BDC4-4623-ACB8-1069F1614563}" presName="iconBgRect" presStyleLbl="bgShp" presStyleIdx="1" presStyleCnt="3"/>
      <dgm:spPr/>
    </dgm:pt>
    <dgm:pt modelId="{F9B984B8-8C7D-4460-8AD0-73B26E32195D}" type="pres">
      <dgm:prSet presAssocID="{EF0ACBFA-BDC4-4623-ACB8-1069F16145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3EDE5603-7EC2-4CDE-8770-03C4AF251589}" type="pres">
      <dgm:prSet presAssocID="{EF0ACBFA-BDC4-4623-ACB8-1069F1614563}" presName="spaceRect" presStyleCnt="0"/>
      <dgm:spPr/>
    </dgm:pt>
    <dgm:pt modelId="{3BAB6571-AA7C-413D-9D9A-A2B6FDED05DD}" type="pres">
      <dgm:prSet presAssocID="{EF0ACBFA-BDC4-4623-ACB8-1069F1614563}" presName="textRect" presStyleLbl="revTx" presStyleIdx="1" presStyleCnt="3">
        <dgm:presLayoutVars>
          <dgm:chMax val="1"/>
          <dgm:chPref val="1"/>
        </dgm:presLayoutVars>
      </dgm:prSet>
      <dgm:spPr/>
    </dgm:pt>
    <dgm:pt modelId="{E820EB6C-D190-487A-8FD0-C213CAD80AF9}" type="pres">
      <dgm:prSet presAssocID="{FACF41E3-7555-4593-B44F-3CD8ADF93BD7}" presName="sibTrans" presStyleCnt="0"/>
      <dgm:spPr/>
    </dgm:pt>
    <dgm:pt modelId="{63480C6B-5EEB-4516-94E6-90821C518526}" type="pres">
      <dgm:prSet presAssocID="{8831DA64-E079-47B3-911F-779E3A75C7A0}" presName="compNode" presStyleCnt="0"/>
      <dgm:spPr/>
    </dgm:pt>
    <dgm:pt modelId="{6130DC51-8E14-4450-A9C1-37E0857BAA7F}" type="pres">
      <dgm:prSet presAssocID="{8831DA64-E079-47B3-911F-779E3A75C7A0}" presName="iconBgRect" presStyleLbl="bgShp" presStyleIdx="2" presStyleCnt="3"/>
      <dgm:spPr/>
    </dgm:pt>
    <dgm:pt modelId="{48614C8B-8C8F-4FDB-AA22-45D2EF0A6B43}" type="pres">
      <dgm:prSet presAssocID="{8831DA64-E079-47B3-911F-779E3A75C7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flanze"/>
        </a:ext>
      </dgm:extLst>
    </dgm:pt>
    <dgm:pt modelId="{727CACFA-99FA-43C7-BA17-2D55887A222C}" type="pres">
      <dgm:prSet presAssocID="{8831DA64-E079-47B3-911F-779E3A75C7A0}" presName="spaceRect" presStyleCnt="0"/>
      <dgm:spPr/>
    </dgm:pt>
    <dgm:pt modelId="{7D978110-6243-4DD1-AA6A-530B10642B61}" type="pres">
      <dgm:prSet presAssocID="{8831DA64-E079-47B3-911F-779E3A75C7A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A0A9716-8C13-47CF-B639-B9BA81F8AB86}" type="presOf" srcId="{EF0ACBFA-BDC4-4623-ACB8-1069F1614563}" destId="{3BAB6571-AA7C-413D-9D9A-A2B6FDED05DD}" srcOrd="0" destOrd="0" presId="urn:microsoft.com/office/officeart/2018/5/layout/IconCircleLabelList"/>
    <dgm:cxn modelId="{00DEEB35-0251-417D-B23F-61025E084B27}" type="presOf" srcId="{9D44DE1A-DAC7-4BD4-98ED-0A29194462A2}" destId="{1511B8EA-6E64-40D5-8D29-DAE1EB2B2EDB}" srcOrd="0" destOrd="0" presId="urn:microsoft.com/office/officeart/2018/5/layout/IconCircleLabelList"/>
    <dgm:cxn modelId="{4976EB9D-9C28-4E24-A63E-607C5CE4E8AC}" srcId="{9D44DE1A-DAC7-4BD4-98ED-0A29194462A2}" destId="{67D654AD-BEE7-41B4-8A8E-5D997E63BE98}" srcOrd="0" destOrd="0" parTransId="{FA8303AF-686E-43FA-BA4F-8DABE7C9EC07}" sibTransId="{B6F09AA7-0C5D-4177-AE9D-188B0A878326}"/>
    <dgm:cxn modelId="{257BF8C1-70E3-4992-97F7-7224915B60C2}" type="presOf" srcId="{67D654AD-BEE7-41B4-8A8E-5D997E63BE98}" destId="{51224E09-7CCC-4338-B130-79C5A2E45F71}" srcOrd="0" destOrd="0" presId="urn:microsoft.com/office/officeart/2018/5/layout/IconCircleLabelList"/>
    <dgm:cxn modelId="{7A9BC6DF-18BA-44B0-8D94-835CF13EF1B5}" srcId="{9D44DE1A-DAC7-4BD4-98ED-0A29194462A2}" destId="{EF0ACBFA-BDC4-4623-ACB8-1069F1614563}" srcOrd="1" destOrd="0" parTransId="{7745FAA5-2B93-4AF5-9F36-18CDDCE87923}" sibTransId="{FACF41E3-7555-4593-B44F-3CD8ADF93BD7}"/>
    <dgm:cxn modelId="{188066F0-D839-49AD-B9A3-9364F8699028}" type="presOf" srcId="{8831DA64-E079-47B3-911F-779E3A75C7A0}" destId="{7D978110-6243-4DD1-AA6A-530B10642B61}" srcOrd="0" destOrd="0" presId="urn:microsoft.com/office/officeart/2018/5/layout/IconCircleLabelList"/>
    <dgm:cxn modelId="{8223C8F2-C665-453D-A557-326E1E15A1FC}" srcId="{9D44DE1A-DAC7-4BD4-98ED-0A29194462A2}" destId="{8831DA64-E079-47B3-911F-779E3A75C7A0}" srcOrd="2" destOrd="0" parTransId="{1FA11956-D471-494B-BE5B-0FB22D228ED5}" sibTransId="{0C0FD87A-E28E-4132-8FD3-3BFF51C5FA17}"/>
    <dgm:cxn modelId="{41FA02F7-E493-4806-872D-66D16E9F35C0}" type="presParOf" srcId="{1511B8EA-6E64-40D5-8D29-DAE1EB2B2EDB}" destId="{3D158D91-8D9B-43A3-AA1E-65F82A009B8B}" srcOrd="0" destOrd="0" presId="urn:microsoft.com/office/officeart/2018/5/layout/IconCircleLabelList"/>
    <dgm:cxn modelId="{E28265AE-FA36-4F8A-B90A-5FA625028088}" type="presParOf" srcId="{3D158D91-8D9B-43A3-AA1E-65F82A009B8B}" destId="{D9CF66BC-87AC-4E07-A814-D728CF917DC2}" srcOrd="0" destOrd="0" presId="urn:microsoft.com/office/officeart/2018/5/layout/IconCircleLabelList"/>
    <dgm:cxn modelId="{4D417A26-7371-45E0-82F8-EAD42AB1B6D9}" type="presParOf" srcId="{3D158D91-8D9B-43A3-AA1E-65F82A009B8B}" destId="{0C700E84-176F-4D05-B053-3A4E447AA953}" srcOrd="1" destOrd="0" presId="urn:microsoft.com/office/officeart/2018/5/layout/IconCircleLabelList"/>
    <dgm:cxn modelId="{AD3C0011-6F20-47D5-AE87-558F72EA01C0}" type="presParOf" srcId="{3D158D91-8D9B-43A3-AA1E-65F82A009B8B}" destId="{3B7D89B6-0EEB-4055-9324-866E803300D9}" srcOrd="2" destOrd="0" presId="urn:microsoft.com/office/officeart/2018/5/layout/IconCircleLabelList"/>
    <dgm:cxn modelId="{BE48F4A0-C122-416C-8FDC-74908A6C30E4}" type="presParOf" srcId="{3D158D91-8D9B-43A3-AA1E-65F82A009B8B}" destId="{51224E09-7CCC-4338-B130-79C5A2E45F71}" srcOrd="3" destOrd="0" presId="urn:microsoft.com/office/officeart/2018/5/layout/IconCircleLabelList"/>
    <dgm:cxn modelId="{450F29CA-AD0A-4340-8F72-4BA0461728D1}" type="presParOf" srcId="{1511B8EA-6E64-40D5-8D29-DAE1EB2B2EDB}" destId="{FCD6F235-2111-4551-BC06-B69FC8B69F11}" srcOrd="1" destOrd="0" presId="urn:microsoft.com/office/officeart/2018/5/layout/IconCircleLabelList"/>
    <dgm:cxn modelId="{43D75ACC-680C-4697-A2C4-756EB7E8F86F}" type="presParOf" srcId="{1511B8EA-6E64-40D5-8D29-DAE1EB2B2EDB}" destId="{BD510DDD-93D3-458A-8192-7FBDABB747DD}" srcOrd="2" destOrd="0" presId="urn:microsoft.com/office/officeart/2018/5/layout/IconCircleLabelList"/>
    <dgm:cxn modelId="{06507572-6A02-4DBA-8DB7-942472495910}" type="presParOf" srcId="{BD510DDD-93D3-458A-8192-7FBDABB747DD}" destId="{9D488258-F4ED-4EBD-B36C-0F25592B1A6C}" srcOrd="0" destOrd="0" presId="urn:microsoft.com/office/officeart/2018/5/layout/IconCircleLabelList"/>
    <dgm:cxn modelId="{FE6DD3A0-ECEF-42CE-8354-AF099574F643}" type="presParOf" srcId="{BD510DDD-93D3-458A-8192-7FBDABB747DD}" destId="{F9B984B8-8C7D-4460-8AD0-73B26E32195D}" srcOrd="1" destOrd="0" presId="urn:microsoft.com/office/officeart/2018/5/layout/IconCircleLabelList"/>
    <dgm:cxn modelId="{35956A2F-7A39-4164-988B-BC3A5AB7B606}" type="presParOf" srcId="{BD510DDD-93D3-458A-8192-7FBDABB747DD}" destId="{3EDE5603-7EC2-4CDE-8770-03C4AF251589}" srcOrd="2" destOrd="0" presId="urn:microsoft.com/office/officeart/2018/5/layout/IconCircleLabelList"/>
    <dgm:cxn modelId="{E024E364-7A8E-4A88-89A6-EFB635381F5F}" type="presParOf" srcId="{BD510DDD-93D3-458A-8192-7FBDABB747DD}" destId="{3BAB6571-AA7C-413D-9D9A-A2B6FDED05DD}" srcOrd="3" destOrd="0" presId="urn:microsoft.com/office/officeart/2018/5/layout/IconCircleLabelList"/>
    <dgm:cxn modelId="{D96B3441-BC62-4DFA-838E-0BF977DB2E0F}" type="presParOf" srcId="{1511B8EA-6E64-40D5-8D29-DAE1EB2B2EDB}" destId="{E820EB6C-D190-487A-8FD0-C213CAD80AF9}" srcOrd="3" destOrd="0" presId="urn:microsoft.com/office/officeart/2018/5/layout/IconCircleLabelList"/>
    <dgm:cxn modelId="{565722DB-6EA1-4C76-9F47-72A5080D88B8}" type="presParOf" srcId="{1511B8EA-6E64-40D5-8D29-DAE1EB2B2EDB}" destId="{63480C6B-5EEB-4516-94E6-90821C518526}" srcOrd="4" destOrd="0" presId="urn:microsoft.com/office/officeart/2018/5/layout/IconCircleLabelList"/>
    <dgm:cxn modelId="{AAE17D3E-3123-461C-915F-D2C1C0B8DB8E}" type="presParOf" srcId="{63480C6B-5EEB-4516-94E6-90821C518526}" destId="{6130DC51-8E14-4450-A9C1-37E0857BAA7F}" srcOrd="0" destOrd="0" presId="urn:microsoft.com/office/officeart/2018/5/layout/IconCircleLabelList"/>
    <dgm:cxn modelId="{524327F0-5132-48D6-B073-96CF52323411}" type="presParOf" srcId="{63480C6B-5EEB-4516-94E6-90821C518526}" destId="{48614C8B-8C8F-4FDB-AA22-45D2EF0A6B43}" srcOrd="1" destOrd="0" presId="urn:microsoft.com/office/officeart/2018/5/layout/IconCircleLabelList"/>
    <dgm:cxn modelId="{7755D532-C049-4D88-9A6A-CFB41C1973DF}" type="presParOf" srcId="{63480C6B-5EEB-4516-94E6-90821C518526}" destId="{727CACFA-99FA-43C7-BA17-2D55887A222C}" srcOrd="2" destOrd="0" presId="urn:microsoft.com/office/officeart/2018/5/layout/IconCircleLabelList"/>
    <dgm:cxn modelId="{385E603E-164A-478A-B188-110552A7E5A3}" type="presParOf" srcId="{63480C6B-5EEB-4516-94E6-90821C518526}" destId="{7D978110-6243-4DD1-AA6A-530B10642B6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8D19B3-5DE9-494A-8900-26CE523424B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6C19B7F-4F9B-431A-921A-0512BA0321D3}">
      <dgm:prSet/>
      <dgm:spPr/>
      <dgm:t>
        <a:bodyPr/>
        <a:lstStyle/>
        <a:p>
          <a:r>
            <a:rPr lang="en-US"/>
            <a:t>• Neue Plattform als Basis für MLM geschaffen</a:t>
          </a:r>
        </a:p>
      </dgm:t>
    </dgm:pt>
    <dgm:pt modelId="{7DB1CA56-B483-4B40-9122-9A6606F1FE77}" type="parTrans" cxnId="{D0188DA8-BFB8-4009-8CD8-F64F956E6472}">
      <dgm:prSet/>
      <dgm:spPr/>
      <dgm:t>
        <a:bodyPr/>
        <a:lstStyle/>
        <a:p>
          <a:endParaRPr lang="en-US"/>
        </a:p>
      </dgm:t>
    </dgm:pt>
    <dgm:pt modelId="{4689BAFD-2E32-46E0-BFAE-42D0A4E34067}" type="sibTrans" cxnId="{D0188DA8-BFB8-4009-8CD8-F64F956E6472}">
      <dgm:prSet/>
      <dgm:spPr/>
      <dgm:t>
        <a:bodyPr/>
        <a:lstStyle/>
        <a:p>
          <a:endParaRPr lang="en-US"/>
        </a:p>
      </dgm:t>
    </dgm:pt>
    <dgm:pt modelId="{78CD571F-95E0-4E83-88C9-C84AA2173786}">
      <dgm:prSet/>
      <dgm:spPr/>
      <dgm:t>
        <a:bodyPr/>
        <a:lstStyle/>
        <a:p>
          <a:r>
            <a:rPr lang="en-US"/>
            <a:t>• Ermöglicht den Start neuer Partner-Modelle</a:t>
          </a:r>
        </a:p>
      </dgm:t>
    </dgm:pt>
    <dgm:pt modelId="{08A1573D-9B99-46B4-B2C4-15F3BE841C51}" type="parTrans" cxnId="{64744C0C-4B07-47D9-B453-274C8AAB8ACD}">
      <dgm:prSet/>
      <dgm:spPr/>
      <dgm:t>
        <a:bodyPr/>
        <a:lstStyle/>
        <a:p>
          <a:endParaRPr lang="en-US"/>
        </a:p>
      </dgm:t>
    </dgm:pt>
    <dgm:pt modelId="{BB786967-6AF3-4593-A2BB-AF974C6DA4D4}" type="sibTrans" cxnId="{64744C0C-4B07-47D9-B453-274C8AAB8ACD}">
      <dgm:prSet/>
      <dgm:spPr/>
      <dgm:t>
        <a:bodyPr/>
        <a:lstStyle/>
        <a:p>
          <a:endParaRPr lang="en-US"/>
        </a:p>
      </dgm:t>
    </dgm:pt>
    <dgm:pt modelId="{D7F2140F-D89B-40EA-A06A-8384723DAD40}">
      <dgm:prSet/>
      <dgm:spPr/>
      <dgm:t>
        <a:bodyPr/>
        <a:lstStyle/>
        <a:p>
          <a:r>
            <a:rPr lang="en-US"/>
            <a:t>• Bessere Insights &amp; Transparenz für unsere Partner</a:t>
          </a:r>
        </a:p>
      </dgm:t>
    </dgm:pt>
    <dgm:pt modelId="{21098511-0CAA-4E3D-9B5E-7D26F42661AC}" type="parTrans" cxnId="{3D4EBC49-313D-4828-AD29-DC6C63E042D4}">
      <dgm:prSet/>
      <dgm:spPr/>
      <dgm:t>
        <a:bodyPr/>
        <a:lstStyle/>
        <a:p>
          <a:endParaRPr lang="en-US"/>
        </a:p>
      </dgm:t>
    </dgm:pt>
    <dgm:pt modelId="{F3AED181-73C4-4924-ABB3-7414B0C8C3BC}" type="sibTrans" cxnId="{3D4EBC49-313D-4828-AD29-DC6C63E042D4}">
      <dgm:prSet/>
      <dgm:spPr/>
      <dgm:t>
        <a:bodyPr/>
        <a:lstStyle/>
        <a:p>
          <a:endParaRPr lang="en-US"/>
        </a:p>
      </dgm:t>
    </dgm:pt>
    <dgm:pt modelId="{322378D5-98BC-44B4-80E3-AC989C2F6127}" type="pres">
      <dgm:prSet presAssocID="{628D19B3-5DE9-494A-8900-26CE523424BE}" presName="root" presStyleCnt="0">
        <dgm:presLayoutVars>
          <dgm:dir/>
          <dgm:resizeHandles val="exact"/>
        </dgm:presLayoutVars>
      </dgm:prSet>
      <dgm:spPr/>
    </dgm:pt>
    <dgm:pt modelId="{E2A5712B-B817-455E-B0EB-F7D6752F48D7}" type="pres">
      <dgm:prSet presAssocID="{D6C19B7F-4F9B-431A-921A-0512BA0321D3}" presName="compNode" presStyleCnt="0"/>
      <dgm:spPr/>
    </dgm:pt>
    <dgm:pt modelId="{16646927-BD9B-441B-9282-6299C34A86C4}" type="pres">
      <dgm:prSet presAssocID="{D6C19B7F-4F9B-431A-921A-0512BA0321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enbank"/>
        </a:ext>
      </dgm:extLst>
    </dgm:pt>
    <dgm:pt modelId="{9CE4518A-A487-43FA-85C5-5E0A5F65C6B2}" type="pres">
      <dgm:prSet presAssocID="{D6C19B7F-4F9B-431A-921A-0512BA0321D3}" presName="spaceRect" presStyleCnt="0"/>
      <dgm:spPr/>
    </dgm:pt>
    <dgm:pt modelId="{4A0B05D9-84AA-4391-940B-ED8F9642F5F1}" type="pres">
      <dgm:prSet presAssocID="{D6C19B7F-4F9B-431A-921A-0512BA0321D3}" presName="textRect" presStyleLbl="revTx" presStyleIdx="0" presStyleCnt="3">
        <dgm:presLayoutVars>
          <dgm:chMax val="1"/>
          <dgm:chPref val="1"/>
        </dgm:presLayoutVars>
      </dgm:prSet>
      <dgm:spPr/>
    </dgm:pt>
    <dgm:pt modelId="{ED15432F-91C6-4ADD-8A47-0905E845904F}" type="pres">
      <dgm:prSet presAssocID="{4689BAFD-2E32-46E0-BFAE-42D0A4E34067}" presName="sibTrans" presStyleCnt="0"/>
      <dgm:spPr/>
    </dgm:pt>
    <dgm:pt modelId="{8872D00C-6C73-4EBC-AB1C-B092E15A2F04}" type="pres">
      <dgm:prSet presAssocID="{78CD571F-95E0-4E83-88C9-C84AA2173786}" presName="compNode" presStyleCnt="0"/>
      <dgm:spPr/>
    </dgm:pt>
    <dgm:pt modelId="{AFB6CE48-DA22-4E32-8BBC-19CCD3298504}" type="pres">
      <dgm:prSet presAssocID="{78CD571F-95E0-4E83-88C9-C84AA21737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kete"/>
        </a:ext>
      </dgm:extLst>
    </dgm:pt>
    <dgm:pt modelId="{DBD93FFD-0B8B-4C4D-8C23-8F00495744D0}" type="pres">
      <dgm:prSet presAssocID="{78CD571F-95E0-4E83-88C9-C84AA2173786}" presName="spaceRect" presStyleCnt="0"/>
      <dgm:spPr/>
    </dgm:pt>
    <dgm:pt modelId="{FF3CF17F-0C39-4963-AE9F-17ADF858FF16}" type="pres">
      <dgm:prSet presAssocID="{78CD571F-95E0-4E83-88C9-C84AA2173786}" presName="textRect" presStyleLbl="revTx" presStyleIdx="1" presStyleCnt="3">
        <dgm:presLayoutVars>
          <dgm:chMax val="1"/>
          <dgm:chPref val="1"/>
        </dgm:presLayoutVars>
      </dgm:prSet>
      <dgm:spPr/>
    </dgm:pt>
    <dgm:pt modelId="{DC9451C7-F6DB-4050-B7FB-F0ACB36581E8}" type="pres">
      <dgm:prSet presAssocID="{BB786967-6AF3-4593-A2BB-AF974C6DA4D4}" presName="sibTrans" presStyleCnt="0"/>
      <dgm:spPr/>
    </dgm:pt>
    <dgm:pt modelId="{7B70BB1A-338C-4484-B6BA-2DE43475B9A7}" type="pres">
      <dgm:prSet presAssocID="{D7F2140F-D89B-40EA-A06A-8384723DAD40}" presName="compNode" presStyleCnt="0"/>
      <dgm:spPr/>
    </dgm:pt>
    <dgm:pt modelId="{CD63D105-22ED-4D51-9C0A-3688F3D2716E}" type="pres">
      <dgm:prSet presAssocID="{D7F2140F-D89B-40EA-A06A-8384723DAD4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chlag"/>
        </a:ext>
      </dgm:extLst>
    </dgm:pt>
    <dgm:pt modelId="{D0D29A85-FCCC-46F7-A5A8-D775B16B5FF4}" type="pres">
      <dgm:prSet presAssocID="{D7F2140F-D89B-40EA-A06A-8384723DAD40}" presName="spaceRect" presStyleCnt="0"/>
      <dgm:spPr/>
    </dgm:pt>
    <dgm:pt modelId="{7532903F-1CC7-48FF-8C4C-F71D30F989D2}" type="pres">
      <dgm:prSet presAssocID="{D7F2140F-D89B-40EA-A06A-8384723DAD4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4744C0C-4B07-47D9-B453-274C8AAB8ACD}" srcId="{628D19B3-5DE9-494A-8900-26CE523424BE}" destId="{78CD571F-95E0-4E83-88C9-C84AA2173786}" srcOrd="1" destOrd="0" parTransId="{08A1573D-9B99-46B4-B2C4-15F3BE841C51}" sibTransId="{BB786967-6AF3-4593-A2BB-AF974C6DA4D4}"/>
    <dgm:cxn modelId="{263AC60D-5AF8-4B4F-94D6-65E1B19F4A48}" type="presOf" srcId="{628D19B3-5DE9-494A-8900-26CE523424BE}" destId="{322378D5-98BC-44B4-80E3-AC989C2F6127}" srcOrd="0" destOrd="0" presId="urn:microsoft.com/office/officeart/2018/2/layout/IconLabelList"/>
    <dgm:cxn modelId="{3D4EBC49-313D-4828-AD29-DC6C63E042D4}" srcId="{628D19B3-5DE9-494A-8900-26CE523424BE}" destId="{D7F2140F-D89B-40EA-A06A-8384723DAD40}" srcOrd="2" destOrd="0" parTransId="{21098511-0CAA-4E3D-9B5E-7D26F42661AC}" sibTransId="{F3AED181-73C4-4924-ABB3-7414B0C8C3BC}"/>
    <dgm:cxn modelId="{AF150C60-688E-4134-8977-6515FBA64F77}" type="presOf" srcId="{D7F2140F-D89B-40EA-A06A-8384723DAD40}" destId="{7532903F-1CC7-48FF-8C4C-F71D30F989D2}" srcOrd="0" destOrd="0" presId="urn:microsoft.com/office/officeart/2018/2/layout/IconLabelList"/>
    <dgm:cxn modelId="{E16E6F6A-04DD-4BE9-8652-4288CB2FAF99}" type="presOf" srcId="{D6C19B7F-4F9B-431A-921A-0512BA0321D3}" destId="{4A0B05D9-84AA-4391-940B-ED8F9642F5F1}" srcOrd="0" destOrd="0" presId="urn:microsoft.com/office/officeart/2018/2/layout/IconLabelList"/>
    <dgm:cxn modelId="{9EA34483-FD1C-4111-85D7-90B534E6555E}" type="presOf" srcId="{78CD571F-95E0-4E83-88C9-C84AA2173786}" destId="{FF3CF17F-0C39-4963-AE9F-17ADF858FF16}" srcOrd="0" destOrd="0" presId="urn:microsoft.com/office/officeart/2018/2/layout/IconLabelList"/>
    <dgm:cxn modelId="{D0188DA8-BFB8-4009-8CD8-F64F956E6472}" srcId="{628D19B3-5DE9-494A-8900-26CE523424BE}" destId="{D6C19B7F-4F9B-431A-921A-0512BA0321D3}" srcOrd="0" destOrd="0" parTransId="{7DB1CA56-B483-4B40-9122-9A6606F1FE77}" sibTransId="{4689BAFD-2E32-46E0-BFAE-42D0A4E34067}"/>
    <dgm:cxn modelId="{1F2334FF-6D6C-4556-8E79-1D3BB8BC20DE}" type="presParOf" srcId="{322378D5-98BC-44B4-80E3-AC989C2F6127}" destId="{E2A5712B-B817-455E-B0EB-F7D6752F48D7}" srcOrd="0" destOrd="0" presId="urn:microsoft.com/office/officeart/2018/2/layout/IconLabelList"/>
    <dgm:cxn modelId="{06E02BFA-0070-471E-90F5-819EB1046E16}" type="presParOf" srcId="{E2A5712B-B817-455E-B0EB-F7D6752F48D7}" destId="{16646927-BD9B-441B-9282-6299C34A86C4}" srcOrd="0" destOrd="0" presId="urn:microsoft.com/office/officeart/2018/2/layout/IconLabelList"/>
    <dgm:cxn modelId="{D85D8910-88B2-445E-97E9-E1399DF8DF9E}" type="presParOf" srcId="{E2A5712B-B817-455E-B0EB-F7D6752F48D7}" destId="{9CE4518A-A487-43FA-85C5-5E0A5F65C6B2}" srcOrd="1" destOrd="0" presId="urn:microsoft.com/office/officeart/2018/2/layout/IconLabelList"/>
    <dgm:cxn modelId="{FB0F9CC7-AE32-4327-A1C5-B49B80609BBC}" type="presParOf" srcId="{E2A5712B-B817-455E-B0EB-F7D6752F48D7}" destId="{4A0B05D9-84AA-4391-940B-ED8F9642F5F1}" srcOrd="2" destOrd="0" presId="urn:microsoft.com/office/officeart/2018/2/layout/IconLabelList"/>
    <dgm:cxn modelId="{F9532620-B1BB-4CE0-8040-4ED17C74D00B}" type="presParOf" srcId="{322378D5-98BC-44B4-80E3-AC989C2F6127}" destId="{ED15432F-91C6-4ADD-8A47-0905E845904F}" srcOrd="1" destOrd="0" presId="urn:microsoft.com/office/officeart/2018/2/layout/IconLabelList"/>
    <dgm:cxn modelId="{A3718862-732B-45B6-AB0F-C0A9405C568C}" type="presParOf" srcId="{322378D5-98BC-44B4-80E3-AC989C2F6127}" destId="{8872D00C-6C73-4EBC-AB1C-B092E15A2F04}" srcOrd="2" destOrd="0" presId="urn:microsoft.com/office/officeart/2018/2/layout/IconLabelList"/>
    <dgm:cxn modelId="{4CEB5E42-7F46-4694-ABFF-6E6CE68786AD}" type="presParOf" srcId="{8872D00C-6C73-4EBC-AB1C-B092E15A2F04}" destId="{AFB6CE48-DA22-4E32-8BBC-19CCD3298504}" srcOrd="0" destOrd="0" presId="urn:microsoft.com/office/officeart/2018/2/layout/IconLabelList"/>
    <dgm:cxn modelId="{81AAFFA7-34F9-4C12-84E3-AB712D838377}" type="presParOf" srcId="{8872D00C-6C73-4EBC-AB1C-B092E15A2F04}" destId="{DBD93FFD-0B8B-4C4D-8C23-8F00495744D0}" srcOrd="1" destOrd="0" presId="urn:microsoft.com/office/officeart/2018/2/layout/IconLabelList"/>
    <dgm:cxn modelId="{40B76BD8-8E2E-4654-AFF6-1F9AEA1C5E97}" type="presParOf" srcId="{8872D00C-6C73-4EBC-AB1C-B092E15A2F04}" destId="{FF3CF17F-0C39-4963-AE9F-17ADF858FF16}" srcOrd="2" destOrd="0" presId="urn:microsoft.com/office/officeart/2018/2/layout/IconLabelList"/>
    <dgm:cxn modelId="{86DEDBDF-F74B-437F-8FCA-C3EE133F789F}" type="presParOf" srcId="{322378D5-98BC-44B4-80E3-AC989C2F6127}" destId="{DC9451C7-F6DB-4050-B7FB-F0ACB36581E8}" srcOrd="3" destOrd="0" presId="urn:microsoft.com/office/officeart/2018/2/layout/IconLabelList"/>
    <dgm:cxn modelId="{12DD8A7D-A9FC-48A9-A93D-FD2F9D6D43B4}" type="presParOf" srcId="{322378D5-98BC-44B4-80E3-AC989C2F6127}" destId="{7B70BB1A-338C-4484-B6BA-2DE43475B9A7}" srcOrd="4" destOrd="0" presId="urn:microsoft.com/office/officeart/2018/2/layout/IconLabelList"/>
    <dgm:cxn modelId="{6A0C0079-3559-4AF6-94E6-D7754C44A2E1}" type="presParOf" srcId="{7B70BB1A-338C-4484-B6BA-2DE43475B9A7}" destId="{CD63D105-22ED-4D51-9C0A-3688F3D2716E}" srcOrd="0" destOrd="0" presId="urn:microsoft.com/office/officeart/2018/2/layout/IconLabelList"/>
    <dgm:cxn modelId="{8159D1FE-1380-4CA5-8F8D-DD021E8C3257}" type="presParOf" srcId="{7B70BB1A-338C-4484-B6BA-2DE43475B9A7}" destId="{D0D29A85-FCCC-46F7-A5A8-D775B16B5FF4}" srcOrd="1" destOrd="0" presId="urn:microsoft.com/office/officeart/2018/2/layout/IconLabelList"/>
    <dgm:cxn modelId="{5509AC2E-1B7D-47D9-BBAC-0688ABC9AB09}" type="presParOf" srcId="{7B70BB1A-338C-4484-B6BA-2DE43475B9A7}" destId="{7532903F-1CC7-48FF-8C4C-F71D30F989D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51D30-EFD9-4627-88EF-C83CE7525BD5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090E5-39CD-4498-A880-BA07BAA5B5D7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CF5B7-5B6A-4740-926D-CED6360A090F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Neues System erfolgreich live gegangen</a:t>
          </a:r>
        </a:p>
      </dsp:txBody>
      <dsp:txXfrm>
        <a:off x="46529" y="2703902"/>
        <a:ext cx="2418750" cy="720000"/>
      </dsp:txXfrm>
    </dsp:sp>
    <dsp:sp modelId="{BA44F8E0-3807-4594-B6DD-ADF1AD8AE9E4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91F9E-169A-45B9-8122-84D3AD2C3F8C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1234A-33DD-4AF7-8E42-0BE58B38F347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Erste Orders laufen stabil durch</a:t>
          </a:r>
        </a:p>
      </dsp:txBody>
      <dsp:txXfrm>
        <a:off x="2888560" y="2703902"/>
        <a:ext cx="2418750" cy="720000"/>
      </dsp:txXfrm>
    </dsp:sp>
    <dsp:sp modelId="{6EB9A685-CEC3-4EC6-9A47-B909067E04DB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197AD-A548-48B1-BE3F-2951163E59C0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29BA7-4398-483A-A89A-31D33890A6AB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Wichtiger Grundstein für Skalierung gelegt</a:t>
          </a:r>
        </a:p>
      </dsp:txBody>
      <dsp:txXfrm>
        <a:off x="5730591" y="2703902"/>
        <a:ext cx="241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88AD2-1809-49DF-8970-66616635A8D1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443B3-D326-408E-A619-6280D43A6516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Neue Möglichkeit PDF-Reports in HTML umzuwandeln</a:t>
          </a:r>
        </a:p>
      </dsp:txBody>
      <dsp:txXfrm>
        <a:off x="78583" y="2435142"/>
        <a:ext cx="2399612" cy="720000"/>
      </dsp:txXfrm>
    </dsp:sp>
    <dsp:sp modelId="{6C4BE16F-DC99-4E08-9303-CDA0B609E0C4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5744B-07E7-48AE-8AB5-49B4316C3FC4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Optimale Darstellung auf PC, Tablet &amp; Mobile</a:t>
          </a:r>
        </a:p>
      </dsp:txBody>
      <dsp:txXfrm>
        <a:off x="2898129" y="2435142"/>
        <a:ext cx="2399612" cy="720000"/>
      </dsp:txXfrm>
    </dsp:sp>
    <dsp:sp modelId="{68B45D2A-5AEC-4956-9431-CD25577004BC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02412-5E89-4A16-AC8B-AAF2C5C8CA20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Deutlich verbesserte User Experience</a:t>
          </a:r>
        </a:p>
      </dsp:txBody>
      <dsp:txXfrm>
        <a:off x="5717674" y="2435142"/>
        <a:ext cx="239961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F66BC-87AC-4E07-A814-D728CF917DC2}">
      <dsp:nvSpPr>
        <dsp:cNvPr id="0" name=""/>
        <dsp:cNvSpPr/>
      </dsp:nvSpPr>
      <dsp:spPr>
        <a:xfrm>
          <a:off x="518185" y="768902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00E84-176F-4D05-B053-3A4E447AA953}">
      <dsp:nvSpPr>
        <dsp:cNvPr id="0" name=""/>
        <dsp:cNvSpPr/>
      </dsp:nvSpPr>
      <dsp:spPr>
        <a:xfrm>
          <a:off x="832623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24E09-7CCC-4338-B130-79C5A2E45F71}">
      <dsp:nvSpPr>
        <dsp:cNvPr id="0" name=""/>
        <dsp:cNvSpPr/>
      </dsp:nvSpPr>
      <dsp:spPr>
        <a:xfrm>
          <a:off x="46529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Massives Content-Update umgesetzt</a:t>
          </a:r>
        </a:p>
      </dsp:txBody>
      <dsp:txXfrm>
        <a:off x="46529" y="2703902"/>
        <a:ext cx="2418750" cy="720000"/>
      </dsp:txXfrm>
    </dsp:sp>
    <dsp:sp modelId="{9D488258-F4ED-4EBD-B36C-0F25592B1A6C}">
      <dsp:nvSpPr>
        <dsp:cNvPr id="0" name=""/>
        <dsp:cNvSpPr/>
      </dsp:nvSpPr>
      <dsp:spPr>
        <a:xfrm>
          <a:off x="3360216" y="768902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984B8-8C7D-4460-8AD0-73B26E32195D}">
      <dsp:nvSpPr>
        <dsp:cNvPr id="0" name=""/>
        <dsp:cNvSpPr/>
      </dsp:nvSpPr>
      <dsp:spPr>
        <a:xfrm>
          <a:off x="3674654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B6571-AA7C-413D-9D9A-A2B6FDED05DD}">
      <dsp:nvSpPr>
        <dsp:cNvPr id="0" name=""/>
        <dsp:cNvSpPr/>
      </dsp:nvSpPr>
      <dsp:spPr>
        <a:xfrm>
          <a:off x="2888560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Fokus auf echten Mehrwert statt nur Inhalte</a:t>
          </a:r>
        </a:p>
      </dsp:txBody>
      <dsp:txXfrm>
        <a:off x="2888560" y="2703902"/>
        <a:ext cx="2418750" cy="720000"/>
      </dsp:txXfrm>
    </dsp:sp>
    <dsp:sp modelId="{6130DC51-8E14-4450-A9C1-37E0857BAA7F}">
      <dsp:nvSpPr>
        <dsp:cNvPr id="0" name=""/>
        <dsp:cNvSpPr/>
      </dsp:nvSpPr>
      <dsp:spPr>
        <a:xfrm>
          <a:off x="6202248" y="768902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14C8B-8C8F-4FDB-AA22-45D2EF0A6B43}">
      <dsp:nvSpPr>
        <dsp:cNvPr id="0" name=""/>
        <dsp:cNvSpPr/>
      </dsp:nvSpPr>
      <dsp:spPr>
        <a:xfrm>
          <a:off x="6516685" y="1083340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78110-6243-4DD1-AA6A-530B10642B61}">
      <dsp:nvSpPr>
        <dsp:cNvPr id="0" name=""/>
        <dsp:cNvSpPr/>
      </dsp:nvSpPr>
      <dsp:spPr>
        <a:xfrm>
          <a:off x="5730591" y="27039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• Grundlage für nachhaltigen organischen Traffic</a:t>
          </a:r>
        </a:p>
      </dsp:txBody>
      <dsp:txXfrm>
        <a:off x="5730591" y="2703902"/>
        <a:ext cx="241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46927-BD9B-441B-9282-6299C34A86C4}">
      <dsp:nvSpPr>
        <dsp:cNvPr id="0" name=""/>
        <dsp:cNvSpPr/>
      </dsp:nvSpPr>
      <dsp:spPr>
        <a:xfrm>
          <a:off x="73847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B05D9-84AA-4391-940B-ED8F9642F5F1}">
      <dsp:nvSpPr>
        <dsp:cNvPr id="0" name=""/>
        <dsp:cNvSpPr/>
      </dsp:nvSpPr>
      <dsp:spPr>
        <a:xfrm>
          <a:off x="78583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Neue Plattform als Basis für MLM geschaffen</a:t>
          </a:r>
        </a:p>
      </dsp:txBody>
      <dsp:txXfrm>
        <a:off x="78583" y="2435142"/>
        <a:ext cx="2399612" cy="720000"/>
      </dsp:txXfrm>
    </dsp:sp>
    <dsp:sp modelId="{AFB6CE48-DA22-4E32-8BBC-19CCD3298504}">
      <dsp:nvSpPr>
        <dsp:cNvPr id="0" name=""/>
        <dsp:cNvSpPr/>
      </dsp:nvSpPr>
      <dsp:spPr>
        <a:xfrm>
          <a:off x="3558022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CF17F-0C39-4963-AE9F-17ADF858FF16}">
      <dsp:nvSpPr>
        <dsp:cNvPr id="0" name=""/>
        <dsp:cNvSpPr/>
      </dsp:nvSpPr>
      <dsp:spPr>
        <a:xfrm>
          <a:off x="2898129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Ermöglicht den Start neuer Partner-Modelle</a:t>
          </a:r>
        </a:p>
      </dsp:txBody>
      <dsp:txXfrm>
        <a:off x="2898129" y="2435142"/>
        <a:ext cx="2399612" cy="720000"/>
      </dsp:txXfrm>
    </dsp:sp>
    <dsp:sp modelId="{CD63D105-22ED-4D51-9C0A-3688F3D2716E}">
      <dsp:nvSpPr>
        <dsp:cNvPr id="0" name=""/>
        <dsp:cNvSpPr/>
      </dsp:nvSpPr>
      <dsp:spPr>
        <a:xfrm>
          <a:off x="6377567" y="10376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2903F-1CC7-48FF-8C4C-F71D30F989D2}">
      <dsp:nvSpPr>
        <dsp:cNvPr id="0" name=""/>
        <dsp:cNvSpPr/>
      </dsp:nvSpPr>
      <dsp:spPr>
        <a:xfrm>
          <a:off x="5717674" y="2435142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Bessere Insights &amp; Transparenz für unsere Partner</a:t>
          </a:r>
        </a:p>
      </dsp:txBody>
      <dsp:txXfrm>
        <a:off x="5717674" y="2435142"/>
        <a:ext cx="239961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6A7299-048D-BA30-18CD-9B61EB772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984" cy="5145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5577"/>
            <a:ext cx="8229600" cy="1143000"/>
          </a:xfrm>
        </p:spPr>
        <p:txBody>
          <a:bodyPr/>
          <a:lstStyle/>
          <a:p>
            <a:r>
              <a:rPr dirty="0" err="1">
                <a:solidFill>
                  <a:schemeClr val="bg1"/>
                </a:solidFill>
              </a:rPr>
              <a:t>Rückblick</a:t>
            </a:r>
            <a:r>
              <a:rPr dirty="0">
                <a:solidFill>
                  <a:schemeClr val="bg1"/>
                </a:solidFill>
              </a:rPr>
              <a:t> 2025 – Tech &amp; </a:t>
            </a:r>
            <a:r>
              <a:rPr dirty="0" err="1">
                <a:solidFill>
                  <a:schemeClr val="bg1"/>
                </a:solidFill>
              </a:rPr>
              <a:t>Produkt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  <a:noFill/>
        </p:spPr>
        <p:txBody>
          <a:bodyPr anchor="ctr">
            <a:normAutofit/>
          </a:bodyPr>
          <a:lstStyle/>
          <a:p>
            <a:r>
              <a:rPr lang="de-AT" sz="3500">
                <a:solidFill>
                  <a:srgbClr val="FFFFFF"/>
                </a:solidFill>
              </a:rPr>
              <a:t>Neues System – Livegang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CAC477-744F-A92B-C756-AAB11C148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3073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6" y="525195"/>
            <a:ext cx="2989616" cy="2806506"/>
          </a:xfrm>
        </p:spPr>
        <p:txBody>
          <a:bodyPr anchor="b">
            <a:normAutofit/>
          </a:bodyPr>
          <a:lstStyle/>
          <a:p>
            <a:r>
              <a:rPr lang="de-AT" sz="3500"/>
              <a:t>Customer Portal – Neue UI</a:t>
            </a:r>
          </a:p>
        </p:txBody>
      </p:sp>
      <p:pic>
        <p:nvPicPr>
          <p:cNvPr id="9" name="Grafik 8" descr="Ein Bild, das Text, Website, Webseite, Onlinewerbung enthält.&#10;&#10;KI-generierte Inhalte können fehlerhaft sein.">
            <a:extLst>
              <a:ext uri="{FF2B5EF4-FFF2-40B4-BE49-F238E27FC236}">
                <a16:creationId xmlns:a16="http://schemas.microsoft.com/office/drawing/2014/main" id="{4D39BA97-6338-58AB-D470-AE730EB0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9060"/>
          <a:stretch>
            <a:fillRect/>
          </a:stretch>
        </p:blipFill>
        <p:spPr>
          <a:xfrm>
            <a:off x="3889915" y="163646"/>
            <a:ext cx="5105027" cy="26230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66" y="3526300"/>
            <a:ext cx="2989616" cy="2588458"/>
          </a:xfrm>
        </p:spPr>
        <p:txBody>
          <a:bodyPr>
            <a:normAutofit/>
          </a:bodyPr>
          <a:lstStyle/>
          <a:p>
            <a:r>
              <a:rPr lang="de-AT" sz="1700"/>
              <a:t>• Komplett überarbeitete Benutzeroberfläche</a:t>
            </a:r>
          </a:p>
          <a:p>
            <a:r>
              <a:rPr lang="de-AT" sz="1700"/>
              <a:t>• Deutlich modernere Optik</a:t>
            </a:r>
          </a:p>
          <a:p>
            <a:r>
              <a:rPr lang="de-AT" sz="1700"/>
              <a:t>• Verbesserte Usability für unsere Kunden</a:t>
            </a:r>
          </a:p>
          <a:p>
            <a:endParaRPr lang="de-AT" sz="1700"/>
          </a:p>
        </p:txBody>
      </p:sp>
      <p:pic>
        <p:nvPicPr>
          <p:cNvPr id="11" name="Grafik 10" descr="Ein Bild, das Text, Screenshot, Software, Webseite enthält.&#10;&#10;KI-generierte Inhalte können fehlerhaft sein.">
            <a:extLst>
              <a:ext uri="{FF2B5EF4-FFF2-40B4-BE49-F238E27FC236}">
                <a16:creationId xmlns:a16="http://schemas.microsoft.com/office/drawing/2014/main" id="{0E92C3E9-532B-7F78-43F2-CFFA8FEA6A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68" r="2" b="2"/>
          <a:stretch>
            <a:fillRect/>
          </a:stretch>
        </p:blipFill>
        <p:spPr>
          <a:xfrm>
            <a:off x="3889915" y="2956875"/>
            <a:ext cx="5105027" cy="33526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de-AT" sz="3500" dirty="0">
                <a:solidFill>
                  <a:srgbClr val="FFFFFF"/>
                </a:solidFill>
              </a:rPr>
              <a:t>AI Parser – PDF zu HTML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0B2CAB-30D0-836A-C8F1-1FEFB3631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1041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0" y="670218"/>
            <a:ext cx="818223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5700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2032" y="1800088"/>
            <a:ext cx="4057650" cy="18288"/>
          </a:xfrm>
          <a:custGeom>
            <a:avLst/>
            <a:gdLst>
              <a:gd name="csX0" fmla="*/ 0 w 4057650"/>
              <a:gd name="csY0" fmla="*/ 0 h 18288"/>
              <a:gd name="csX1" fmla="*/ 757428 w 4057650"/>
              <a:gd name="csY1" fmla="*/ 0 h 18288"/>
              <a:gd name="csX2" fmla="*/ 1474279 w 4057650"/>
              <a:gd name="csY2" fmla="*/ 0 h 18288"/>
              <a:gd name="csX3" fmla="*/ 2191131 w 4057650"/>
              <a:gd name="csY3" fmla="*/ 0 h 18288"/>
              <a:gd name="csX4" fmla="*/ 2745676 w 4057650"/>
              <a:gd name="csY4" fmla="*/ 0 h 18288"/>
              <a:gd name="csX5" fmla="*/ 3340798 w 4057650"/>
              <a:gd name="csY5" fmla="*/ 0 h 18288"/>
              <a:gd name="csX6" fmla="*/ 4057650 w 4057650"/>
              <a:gd name="csY6" fmla="*/ 0 h 18288"/>
              <a:gd name="csX7" fmla="*/ 4057650 w 4057650"/>
              <a:gd name="csY7" fmla="*/ 18288 h 18288"/>
              <a:gd name="csX8" fmla="*/ 3381375 w 4057650"/>
              <a:gd name="csY8" fmla="*/ 18288 h 18288"/>
              <a:gd name="csX9" fmla="*/ 2826830 w 4057650"/>
              <a:gd name="csY9" fmla="*/ 18288 h 18288"/>
              <a:gd name="csX10" fmla="*/ 2272284 w 4057650"/>
              <a:gd name="csY10" fmla="*/ 18288 h 18288"/>
              <a:gd name="csX11" fmla="*/ 1555432 w 4057650"/>
              <a:gd name="csY11" fmla="*/ 18288 h 18288"/>
              <a:gd name="csX12" fmla="*/ 960310 w 4057650"/>
              <a:gd name="csY12" fmla="*/ 18288 h 18288"/>
              <a:gd name="csX13" fmla="*/ 0 w 4057650"/>
              <a:gd name="csY13" fmla="*/ 18288 h 18288"/>
              <a:gd name="csX14" fmla="*/ 0 w 4057650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8A51716A-3DC2-FE91-A987-0C01066D5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56" y="82475"/>
            <a:ext cx="2400620" cy="5425130"/>
          </a:xfrm>
          <a:prstGeom prst="rect">
            <a:avLst/>
          </a:prstGeom>
        </p:spPr>
      </p:pic>
      <p:pic>
        <p:nvPicPr>
          <p:cNvPr id="7" name="Grafik 6" descr="Ein Bild, das Text, Screenshot, Diagramm, Skelett enthält.&#10;&#10;KI-generierte Inhalte können fehlerhaft sein.">
            <a:extLst>
              <a:ext uri="{FF2B5EF4-FFF2-40B4-BE49-F238E27FC236}">
                <a16:creationId xmlns:a16="http://schemas.microsoft.com/office/drawing/2014/main" id="{37DE554D-BDA0-3713-3F13-7AB084152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519" y="82475"/>
            <a:ext cx="6220758" cy="4416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de-AT" sz="3500">
                <a:solidFill>
                  <a:srgbClr val="FFFFFF"/>
                </a:solidFill>
              </a:rPr>
              <a:t>Genopedia – Content Update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578A9F-719A-E981-E454-41C8486AA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78560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85836-5DA4-679D-F82A-7CFDD7C9E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5542-AD05-DBBD-7191-BDCFB99B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505DF-7099-94B8-62F7-066401C73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pic>
        <p:nvPicPr>
          <p:cNvPr id="7" name="Grafik 6" descr="Ein Bild, das Text, Website, Webseite, Onlinewerbung enthält.&#10;&#10;KI-generierte Inhalte können fehlerhaft sein.">
            <a:extLst>
              <a:ext uri="{FF2B5EF4-FFF2-40B4-BE49-F238E27FC236}">
                <a16:creationId xmlns:a16="http://schemas.microsoft.com/office/drawing/2014/main" id="{40C02509-25F2-2CD1-5206-6989369C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813" y="3339680"/>
            <a:ext cx="6225186" cy="3518319"/>
          </a:xfrm>
          <a:prstGeom prst="rect">
            <a:avLst/>
          </a:prstGeom>
        </p:spPr>
      </p:pic>
      <p:pic>
        <p:nvPicPr>
          <p:cNvPr id="5" name="Grafik 4" descr="Ein Bild, das Text, Screenshot, Software, Webseite enthält.&#10;&#10;KI-generierte Inhalte können fehlerhaft sein.">
            <a:extLst>
              <a:ext uri="{FF2B5EF4-FFF2-40B4-BE49-F238E27FC236}">
                <a16:creationId xmlns:a16="http://schemas.microsoft.com/office/drawing/2014/main" id="{596D37C9-238A-3414-1DE7-6F5B7F51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57331" cy="35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Danke!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Vielen Dank an alle Teams für euren Einsatz</a:t>
            </a:r>
          </a:p>
          <a:p>
            <a:r>
              <a:t>Schöne Weihnachtsfeier 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de-AT" sz="3500" dirty="0" err="1">
                <a:solidFill>
                  <a:srgbClr val="FFFFFF"/>
                </a:solidFill>
              </a:rPr>
              <a:t>NovoPilot</a:t>
            </a:r>
            <a:r>
              <a:rPr lang="de-AT" sz="3500" dirty="0">
                <a:solidFill>
                  <a:srgbClr val="FFFFFF"/>
                </a:solidFill>
              </a:rPr>
              <a:t> – Neue Plattform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7FA662-B4C6-37C5-39E0-7B6D4FC9E6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1605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Macintosh PowerPoint</Application>
  <PresentationFormat>Bildschirmpräsentation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Rückblick 2025 – Tech &amp; Produkt</vt:lpstr>
      <vt:lpstr>Neues System – Livegang</vt:lpstr>
      <vt:lpstr>Customer Portal – Neue UI</vt:lpstr>
      <vt:lpstr>AI Parser – PDF zu HTML</vt:lpstr>
      <vt:lpstr>PowerPoint-Präsentation</vt:lpstr>
      <vt:lpstr>Genopedia – Content Update</vt:lpstr>
      <vt:lpstr>PowerPoint-Präsentation</vt:lpstr>
      <vt:lpstr>Danke!</vt:lpstr>
      <vt:lpstr>NovoPilot – Neue Plattform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Nick Wassermann</cp:lastModifiedBy>
  <cp:revision>6</cp:revision>
  <dcterms:created xsi:type="dcterms:W3CDTF">2013-01-27T09:14:16Z</dcterms:created>
  <dcterms:modified xsi:type="dcterms:W3CDTF">2025-12-18T20:19:55Z</dcterms:modified>
  <cp:category/>
</cp:coreProperties>
</file>